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6" r:id="rId5"/>
    <p:sldId id="282" r:id="rId6"/>
    <p:sldId id="281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  <p:sldId id="105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82"/>
            <p14:sldId id="281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  <p14:sldId id="10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833" autoAdjust="0"/>
  </p:normalViewPr>
  <p:slideViewPr>
    <p:cSldViewPr snapToGrid="0">
      <p:cViewPr varScale="1">
        <p:scale>
          <a:sx n="78" d="100"/>
          <a:sy n="78" d="100"/>
        </p:scale>
        <p:origin x="741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24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host in Azure App Service or IIS (</a:t>
            </a:r>
            <a:r>
              <a:rPr lang="en-US" dirty="0" err="1"/>
              <a:t>Http.Sys</a:t>
            </a:r>
            <a:r>
              <a:rPr lang="en-US" dirty="0"/>
              <a:t> HTTP/2 implementation doesn’t support response trailing headers)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(it’s an Interface Design Language)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Field numbers uniquely identify field values in the message binary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- 3.1 = LTS (in Nov.)</a:t>
            </a:r>
          </a:p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628650" lvl="1" indent="-171450">
              <a:buFontTx/>
              <a:buChar char="-"/>
            </a:pPr>
            <a:r>
              <a:rPr lang="en-US" b="0" i="0" dirty="0" err="1"/>
              <a:t>SpaServices.Extensions</a:t>
            </a:r>
            <a:r>
              <a:rPr lang="en-US" b="0" i="0" dirty="0"/>
              <a:t> package still supported integration mechanism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.</a:t>
            </a:r>
            <a:r>
              <a:rPr lang="en-US" b="0" i="0" dirty="0" err="1"/>
              <a:t>SpaServices</a:t>
            </a:r>
            <a:r>
              <a:rPr lang="en-US" b="0" i="0" dirty="0"/>
              <a:t> &amp; .</a:t>
            </a:r>
            <a:r>
              <a:rPr lang="en-US" b="0" i="0" dirty="0" err="1"/>
              <a:t>NodeServices</a:t>
            </a:r>
            <a:r>
              <a:rPr lang="en-US" b="0" i="0" dirty="0"/>
              <a:t> unnecessary since ASP.NET Core 2.1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21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43034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02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  <p:sldLayoutId id="2147483755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3074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10:30 </a:t>
            </a:r>
            <a:r>
              <a:rPr lang="en-US" sz="1698" spc="14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AM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91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–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11:20 AM  Beta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999983"/>
            <a:ext cx="5334801" cy="2295373"/>
          </a:xfrm>
          <a:prstGeom prst="rect">
            <a:avLst/>
          </a:prstGeom>
        </p:spPr>
        <p:txBody>
          <a:bodyPr vert="horz" wrap="square" lIns="0" tIns="276861" rIns="0" bIns="0" rtlCol="0" anchor="t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Scott Addie</a:t>
            </a:r>
            <a:br>
              <a:rPr lang="en-US" sz="4851" dirty="0">
                <a:solidFill>
                  <a:schemeClr val="bg1"/>
                </a:solidFill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What’s New in ASP.NET Core 3.0</a:t>
            </a: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     @</a:t>
            </a:r>
            <a:r>
              <a:rPr lang="en-US" sz="2426" b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Scott_Addie</a:t>
            </a:r>
            <a:endParaRPr sz="242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CD06B-60FE-4CB7-A1B7-C0DE8D191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98" y="4878993"/>
            <a:ext cx="438975" cy="438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43844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B2801-D12D-4605-9A6E-5AE5E3472727}"/>
              </a:ext>
            </a:extLst>
          </p:cNvPr>
          <p:cNvSpPr/>
          <p:nvPr/>
        </p:nvSpPr>
        <p:spPr bwMode="auto">
          <a:xfrm>
            <a:off x="1785309" y="4805464"/>
            <a:ext cx="3633586" cy="403403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436796-621C-42F5-BB70-53D1C5F87805}"/>
              </a:ext>
            </a:extLst>
          </p:cNvPr>
          <p:cNvCxnSpPr>
            <a:cxnSpLocks/>
          </p:cNvCxnSpPr>
          <p:nvPr/>
        </p:nvCxnSpPr>
        <p:spPr>
          <a:xfrm flipV="1">
            <a:off x="5418895" y="4473809"/>
            <a:ext cx="1576369" cy="49948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183" b="0" kern="0" spc="91" dirty="0">
                <a:solidFill>
                  <a:prstClr val="white"/>
                </a:solidFill>
              </a:rPr>
            </a:br>
            <a:endParaRPr lang="en-US" sz="2183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30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rrent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LTS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LTS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Identity UI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13248</TotalTime>
  <Words>1655</Words>
  <Application>Microsoft Office PowerPoint</Application>
  <PresentationFormat>Widescreen</PresentationFormat>
  <Paragraphs>287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Fakt Slab Pro Blond</vt:lpstr>
      <vt:lpstr>Fakt Slab Pro Normal</vt:lpstr>
      <vt:lpstr>Metric Semibold</vt:lpstr>
      <vt:lpstr>Segoe UI</vt:lpstr>
      <vt:lpstr>Segoe UI Light</vt:lpstr>
      <vt:lpstr>Times New Roman</vt:lpstr>
      <vt:lpstr>Wingdings</vt:lpstr>
      <vt:lpstr>Dotnet_Template</vt:lpstr>
      <vt:lpstr>Scott Addie What’s New in ASP.NET Core 3.0        @Scott_Addie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357</cp:revision>
  <dcterms:created xsi:type="dcterms:W3CDTF">2019-09-29T03:01:46Z</dcterms:created>
  <dcterms:modified xsi:type="dcterms:W3CDTF">2019-10-20T02:10:19Z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